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0" r:id="rId4"/>
    <p:sldId id="281" r:id="rId5"/>
    <p:sldId id="282" r:id="rId6"/>
    <p:sldId id="257" r:id="rId7"/>
    <p:sldId id="313" r:id="rId8"/>
    <p:sldId id="315" r:id="rId9"/>
    <p:sldId id="318" r:id="rId10"/>
    <p:sldId id="319" r:id="rId11"/>
    <p:sldId id="311" r:id="rId12"/>
    <p:sldId id="277" r:id="rId13"/>
    <p:sldId id="286" r:id="rId14"/>
    <p:sldId id="285" r:id="rId15"/>
    <p:sldId id="309" r:id="rId16"/>
    <p:sldId id="307" r:id="rId17"/>
    <p:sldId id="302" r:id="rId18"/>
    <p:sldId id="304" r:id="rId19"/>
    <p:sldId id="305" r:id="rId20"/>
    <p:sldId id="320" r:id="rId21"/>
    <p:sldId id="321" r:id="rId22"/>
    <p:sldId id="323" r:id="rId23"/>
    <p:sldId id="322" r:id="rId24"/>
    <p:sldId id="306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660"/>
  </p:normalViewPr>
  <p:slideViewPr>
    <p:cSldViewPr>
      <p:cViewPr varScale="1">
        <p:scale>
          <a:sx n="81" d="100"/>
          <a:sy n="81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580C-3CE4-4FCF-B98B-A7E867EF4993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04DB5-4851-477D-A857-28874A8A83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94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Tienen situeren/kaderen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4DB5-4851-477D-A857-28874A8A834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24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Burger activeren</a:t>
            </a:r>
            <a:r>
              <a:rPr lang="nl-BE" baseline="0" dirty="0" smtClean="0"/>
              <a:t> en betrekken bij de stad om nieuwe initiatieven mogelijk  te maken/op te wekken.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4DB5-4851-477D-A857-28874A8A834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6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Bij de start kleinschalig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4DB5-4851-477D-A857-28874A8A834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18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Zoeken naar hefboomprojecten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4DB5-4851-477D-A857-28874A8A834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769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StadsAkker</a:t>
            </a:r>
            <a:r>
              <a:rPr lang="nl-BE" dirty="0" smtClean="0"/>
              <a:t> ook duiden met linken naar kwetsbare jongeren</a:t>
            </a:r>
            <a:r>
              <a:rPr lang="nl-BE" baseline="0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4DB5-4851-477D-A857-28874A8A8347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80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1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0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19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3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44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1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92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594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0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9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7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1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85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F07E-D1C1-45B1-AAAF-A2A6F9DBFD0C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79BE-9741-4F35-8C0F-88D29EA563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0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F07E-D1C1-45B1-AAAF-A2A6F9DBFD0C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16/10/2018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79BE-9741-4F35-8C0F-88D29EA5639F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533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2843808" y="3029477"/>
            <a:ext cx="26157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Tiense</a:t>
            </a:r>
            <a:r>
              <a:rPr lang="nl-BE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bruggen bouwen</a:t>
            </a:r>
            <a:endParaRPr lang="nl-BE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32" y="-33423"/>
            <a:ext cx="3141407" cy="20942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6" y="2063819"/>
            <a:ext cx="2876508" cy="47941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73" y="-33423"/>
            <a:ext cx="2925382" cy="209427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28" y="2060848"/>
            <a:ext cx="358087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0"/>
            <a:ext cx="3059832" cy="389654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6"/>
            <a:ext cx="4499992" cy="41799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30862"/>
            <a:ext cx="5436096" cy="27271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0445"/>
            <a:ext cx="4644009" cy="30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3"/>
            <a:ext cx="5652120" cy="42390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6" y="4005064"/>
            <a:ext cx="1903859" cy="28529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03" y="3933735"/>
            <a:ext cx="1623577" cy="29242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156"/>
            <a:ext cx="3491880" cy="42074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945394"/>
            <a:ext cx="4350060" cy="29009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88" y="3915976"/>
            <a:ext cx="1911609" cy="29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" y="-19168"/>
            <a:ext cx="4896544" cy="6893232"/>
          </a:xfrm>
        </p:spPr>
      </p:pic>
    </p:spTree>
    <p:extLst>
      <p:ext uri="{BB962C8B-B14F-4D97-AF65-F5344CB8AC3E}">
        <p14:creationId xmlns:p14="http://schemas.microsoft.com/office/powerpoint/2010/main" val="9983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04248" cy="6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284984"/>
            <a:ext cx="4764021" cy="3573016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4" y="-1"/>
            <a:ext cx="5103840" cy="3403623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15" y="19511"/>
            <a:ext cx="4421983" cy="34094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6036" y="3834059"/>
            <a:ext cx="3455933" cy="25919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5246" y="4068758"/>
            <a:ext cx="3453715" cy="2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"/>
            <a:ext cx="4788024" cy="676952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2" y="188640"/>
            <a:ext cx="4405268" cy="29552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86" y="3284984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266"/>
            <a:ext cx="3767653" cy="31626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1205"/>
            <a:ext cx="5292080" cy="29767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5" y="0"/>
            <a:ext cx="5340085" cy="38812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45" y="3881205"/>
            <a:ext cx="4359416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4472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1"/>
            <a:ext cx="5868144" cy="39330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576164" cy="29236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6084"/>
            <a:ext cx="4572000" cy="30371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4" y="3933056"/>
            <a:ext cx="2027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964488" cy="6120680"/>
          </a:xfrm>
        </p:spPr>
      </p:pic>
    </p:spTree>
    <p:extLst>
      <p:ext uri="{BB962C8B-B14F-4D97-AF65-F5344CB8AC3E}">
        <p14:creationId xmlns:p14="http://schemas.microsoft.com/office/powerpoint/2010/main" val="40533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Werkingsprincipes Pand 10</a:t>
            </a:r>
          </a:p>
          <a:p>
            <a:pPr marL="0" indent="0">
              <a:buNone/>
            </a:pP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Openheid: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naar andere burger- en buurtinitiatieven, naar vragen tot ondersteuning, naar samenwerking (CC, stad, Kringwinkel, handelaars), open overlegmomenten, open huis</a:t>
            </a:r>
          </a:p>
          <a:p>
            <a:pPr>
              <a:buFont typeface="Arial" charset="0"/>
              <a:buChar char="•"/>
            </a:pPr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Onafhankelijk, maar niet neutraal: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lezingen, debat</a:t>
            </a:r>
          </a:p>
          <a:p>
            <a:pPr>
              <a:buFont typeface="Arial" charset="0"/>
              <a:buChar char="•"/>
            </a:pPr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 horizontaal mogelijk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PandRaad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brugfiguren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 &gt; activiteit.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Pand 10 is het resultaat van een niet gepland proces. Pand 10 wil het participatieproces in de stad versnellen. Een mislukte activiteit is geen ramp maar een leerkans.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63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Werkingsprincipes Pand 10</a:t>
            </a:r>
          </a:p>
          <a:p>
            <a:pPr marL="0" indent="0">
              <a:buNone/>
            </a:pP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Onderzoekende houding: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geen ervaring met runnen van een plek. Al doende, ervaringen uitwisselen, contacten leggen met andere initiatieven (Veranderfabriek bv)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 lui mogelijk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zo min mogelijk regels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Versterken: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Pand 10 creëert een nieuw kader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Inclusief werken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uitgestelde drank, </a:t>
            </a:r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toeleiden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vanuit armoedewerkingen, soepcafé, doorstroom naar vrijwilligersgroep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Delen: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activiteiten gratis. Iemand deelt zijn/haar expertise/ervaring met de stad</a:t>
            </a:r>
            <a:endParaRPr lang="nl-B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 café gaan: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sinds Pand 10 zijn er tal van nieuwe initiatieven ontstaan. </a:t>
            </a:r>
            <a:endParaRPr lang="nl-B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87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4" y="2332037"/>
            <a:ext cx="8046156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4"/>
            <a:ext cx="4120537" cy="33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7" y="49427"/>
            <a:ext cx="6808573" cy="6808573"/>
          </a:xfrm>
        </p:spPr>
      </p:pic>
    </p:spTree>
    <p:extLst>
      <p:ext uri="{BB962C8B-B14F-4D97-AF65-F5344CB8AC3E}">
        <p14:creationId xmlns:p14="http://schemas.microsoft.com/office/powerpoint/2010/main" val="5221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5776" y="1633901"/>
            <a:ext cx="6275040" cy="4525963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r>
              <a:rPr lang="nl-BE" sz="2800" dirty="0" smtClean="0"/>
              <a:t>Philippe Liesenborghs</a:t>
            </a:r>
          </a:p>
          <a:p>
            <a:pPr marL="0" indent="0" algn="r">
              <a:buNone/>
            </a:pPr>
            <a:r>
              <a:rPr lang="nl-BE" sz="2400" dirty="0" smtClean="0"/>
              <a:t>0498 68 44 10</a:t>
            </a:r>
          </a:p>
          <a:p>
            <a:pPr marL="0" indent="0" algn="r">
              <a:buNone/>
            </a:pPr>
            <a:r>
              <a:rPr lang="nl-BE" sz="2400" dirty="0" smtClean="0"/>
              <a:t>philippe@opgewekTienen.be</a:t>
            </a:r>
          </a:p>
          <a:p>
            <a:pPr marL="0" indent="0" algn="r">
              <a:buNone/>
            </a:pPr>
            <a:r>
              <a:rPr lang="nl-BE" sz="2400" dirty="0" smtClean="0"/>
              <a:t>www.opgewekTienen.be</a:t>
            </a:r>
            <a:endParaRPr lang="nl-BE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6501"/>
            <a:ext cx="7400925" cy="1524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" y="2564903"/>
            <a:ext cx="5002374" cy="35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57463"/>
            <a:ext cx="9252520" cy="35005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0600" cy="30816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4" y="0"/>
            <a:ext cx="4531886" cy="30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Maar ook…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Aandachtsbuurten</a:t>
            </a: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stijgende armoede</a:t>
            </a:r>
          </a:p>
          <a:p>
            <a:endParaRPr lang="nl-B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Handelscentrum onder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druk</a:t>
            </a:r>
          </a:p>
          <a:p>
            <a:endParaRPr lang="nl-B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‘klassieke’ verenigingsleven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krimpt</a:t>
            </a:r>
          </a:p>
          <a:p>
            <a:endParaRPr lang="nl-BE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Betrokkenheid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van inwoners naar </a:t>
            </a: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stad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lange tijd beperkt (</a:t>
            </a:r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itt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dorpen)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2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9148"/>
            <a:ext cx="8078791" cy="18002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276494" y="1791052"/>
            <a:ext cx="3867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OpgewekTienen</a:t>
            </a:r>
            <a:r>
              <a:rPr lang="nl-BE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een open en onafhankelijke burgerbeweging. </a:t>
            </a:r>
            <a:endParaRPr lang="nl-BE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</a:t>
            </a:r>
            <a:r>
              <a:rPr lang="nl-BE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versterken de samenhorigheid en stimuleren actief burgerschap om leven en wonen in de stad zo aangenaam, sociaal en duurzaam mogelijk te maken.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5276494" cy="36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1520" y="332656"/>
            <a:ext cx="828092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Projecten</a:t>
            </a:r>
          </a:p>
          <a:p>
            <a:pPr marL="0" indent="0">
              <a:buFont typeface="Arial" pitchFamily="34" charset="0"/>
              <a:buNone/>
            </a:pPr>
            <a:endParaRPr lang="nl-B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 10</a:t>
            </a: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Volkstuinen</a:t>
            </a:r>
          </a:p>
          <a:p>
            <a:r>
              <a:rPr lang="nl-BE" sz="3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Tiense</a:t>
            </a:r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reuzen</a:t>
            </a:r>
          </a:p>
          <a:p>
            <a:r>
              <a:rPr lang="nl-BE" sz="3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Kweikersdag</a:t>
            </a:r>
            <a:r>
              <a:rPr lang="nl-BE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nl-BE" sz="3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Tiense</a:t>
            </a:r>
            <a:r>
              <a:rPr lang="nl-BE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Feestdag)</a:t>
            </a:r>
          </a:p>
          <a:p>
            <a:r>
              <a:rPr lang="nl-BE" sz="3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Kweikersparade</a:t>
            </a:r>
            <a:endParaRPr lang="nl-BE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Ruilkasten</a:t>
            </a:r>
          </a:p>
          <a:p>
            <a:r>
              <a:rPr lang="nl-BE" sz="3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ParkLife</a:t>
            </a:r>
            <a:endParaRPr lang="nl-BE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Langste Eettafel</a:t>
            </a: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Soepcafé</a:t>
            </a:r>
          </a:p>
          <a:p>
            <a:r>
              <a:rPr lang="nl-BE" sz="3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StadsForum</a:t>
            </a:r>
            <a:endParaRPr lang="nl-BE" sz="3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TOK</a:t>
            </a:r>
          </a:p>
          <a:p>
            <a:r>
              <a:rPr lang="nl-BE" sz="3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DoKaPi</a:t>
            </a:r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spellenclub</a:t>
            </a:r>
          </a:p>
          <a:p>
            <a:r>
              <a:rPr lang="nl-BE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….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9" y="0"/>
            <a:ext cx="3215093" cy="216854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05" y="5457204"/>
            <a:ext cx="3235727" cy="1400795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05" y="4194880"/>
            <a:ext cx="3187895" cy="14179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04" y="2072397"/>
            <a:ext cx="3238729" cy="21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Ook in Tienen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BE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Tiense</a:t>
            </a:r>
            <a:r>
              <a:rPr lang="nl-BE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Wereldvrouwen</a:t>
            </a:r>
          </a:p>
          <a:p>
            <a:r>
              <a:rPr lang="nl-BE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Tiense</a:t>
            </a:r>
            <a:r>
              <a:rPr lang="nl-BE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Afrikaanse </a:t>
            </a:r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gemeenschap</a:t>
            </a:r>
          </a:p>
          <a:p>
            <a:r>
              <a:rPr lang="nl-BE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TienenTroef</a:t>
            </a:r>
            <a:endParaRPr lang="nl-BE" sz="2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nl-BE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TirleMonde</a:t>
            </a:r>
            <a:endParaRPr lang="nl-BE" sz="2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Tienen Helpt</a:t>
            </a:r>
          </a:p>
          <a:p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Buurtbanken</a:t>
            </a:r>
            <a:endParaRPr lang="nl-BE" sz="2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nl-BE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Repaircafé</a:t>
            </a:r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BE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Tienen</a:t>
            </a:r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,…</a:t>
            </a:r>
          </a:p>
          <a:p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Erm </a:t>
            </a:r>
            <a:r>
              <a:rPr lang="nl-BE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‘n </a:t>
            </a:r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Erm</a:t>
            </a:r>
          </a:p>
          <a:p>
            <a:r>
              <a:rPr lang="nl-B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…..</a:t>
            </a:r>
            <a:endParaRPr lang="nl-BE" sz="2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46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Werkingsprincipes</a:t>
            </a:r>
          </a:p>
          <a:p>
            <a:pPr marL="0" indent="0">
              <a:buNone/>
            </a:pP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Openheid, positieve houding, open blik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=&gt; binnen de groep 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=&gt; naar andere dynamieken in de stad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=&gt; naar samenwerking met andere groepen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=&gt; naar andere meningen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Onafhankelijk, maar niet neutraal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 horizontaal mogelijk organiseren met brugfiguren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Gedrevenheid: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geraakt zijn door iets, anderen overtuigen, vooruit durven lopen, durven dromen maar ten dienste van de groep en het proces.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 &gt; activiteit.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Het gaat om de lange termijn niet om kortstondig succes. 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63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Werkingsprincipes</a:t>
            </a:r>
          </a:p>
          <a:p>
            <a:pPr marL="0" indent="0">
              <a:buNone/>
            </a:pP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Onderzoekende houding: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nieuwsgierig, leergierig, ‘niet weten’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Vertrouwen: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mensen kunnen veel, vertrouwen in elkaar en groep 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Geloof in de kracht van buurten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 lui mogelijk: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niet alles moet professioneel zijn en tot in het puntje uitgewerkt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Versterken: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contexten/hefbomen creëren waar anderen baat bij hebben =&gt; deeltjesversneller, bruggenbouwer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Inclusief werken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uitsluiting beperken, </a:t>
            </a:r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toeleiden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betrekken, doorsnede </a:t>
            </a:r>
            <a:r>
              <a:rPr lang="nl-BE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vd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stad nastreven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Delen</a:t>
            </a:r>
            <a:r>
              <a:rPr lang="nl-B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talenten en kennis</a:t>
            </a:r>
          </a:p>
          <a:p>
            <a:r>
              <a:rPr lang="nl-BE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 café gaan</a:t>
            </a:r>
            <a:endParaRPr lang="nl-BE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87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410</Words>
  <Application>Microsoft Office PowerPoint</Application>
  <PresentationFormat>Diavoorstelling (4:3)</PresentationFormat>
  <Paragraphs>88</Paragraphs>
  <Slides>23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Kantoorthema</vt:lpstr>
      <vt:lpstr>1_Kantoorthema</vt:lpstr>
      <vt:lpstr>PowerPoint-presentatie</vt:lpstr>
      <vt:lpstr>PowerPoint-presentatie</vt:lpstr>
      <vt:lpstr>PowerPoint-presentatie</vt:lpstr>
      <vt:lpstr>Maar ook…</vt:lpstr>
      <vt:lpstr>PowerPoint-presentatie</vt:lpstr>
      <vt:lpstr>PowerPoint-presentatie</vt:lpstr>
      <vt:lpstr>Ook in Tienen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Kweikersparade</dc:title>
  <dc:creator>Philippe Liesenborghs</dc:creator>
  <cp:lastModifiedBy>medebewoner</cp:lastModifiedBy>
  <cp:revision>40</cp:revision>
  <dcterms:created xsi:type="dcterms:W3CDTF">2014-11-26T13:05:56Z</dcterms:created>
  <dcterms:modified xsi:type="dcterms:W3CDTF">2018-10-16T14:16:00Z</dcterms:modified>
</cp:coreProperties>
</file>